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01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53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59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41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1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63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1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57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84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28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ACB4-BB47-479A-AA7D-9FF6140275CD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48CB-558B-4E71-A553-B94AB0DB6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308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chemeClr val="tx2">
                    <a:lumMod val="75000"/>
                  </a:schemeClr>
                </a:solidFill>
              </a:rPr>
              <a:t>Популярні види спорту  в Китаї</a:t>
            </a:r>
            <a:endParaRPr lang="uk-UA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805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Баскетбол  </a:t>
            </a:r>
            <a:r>
              <a:rPr lang="uk-UA" dirty="0"/>
              <a:t>другий за популярністю вид </a:t>
            </a:r>
            <a:r>
              <a:rPr lang="uk-UA" dirty="0" smtClean="0"/>
              <a:t>спорту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 descr="спортсме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57225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аскетбо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53650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8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/>
              <a:t>Футбол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 descr="сборна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908833" cy="324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утбо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7646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1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Улюблений зимовий вид спорту</a:t>
            </a:r>
            <a:endParaRPr lang="uk-UA" dirty="0"/>
          </a:p>
        </p:txBody>
      </p:sp>
      <p:pic>
        <p:nvPicPr>
          <p:cNvPr id="4" name="Місце для вмісту 3" descr="на льд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62931"/>
            <a:ext cx="69850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6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Крім командних видів спорту в Китаї люблять біг</a:t>
            </a:r>
            <a:endParaRPr lang="uk-UA" dirty="0"/>
          </a:p>
        </p:txBody>
      </p:sp>
      <p:pic>
        <p:nvPicPr>
          <p:cNvPr id="4" name="Місце для вмісту 3" descr="https://4u.ge/uploads/files/2019-02/06/runni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6084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Бадмінтон </a:t>
            </a:r>
            <a:endParaRPr lang="uk-UA" dirty="0"/>
          </a:p>
        </p:txBody>
      </p:sp>
      <p:pic>
        <p:nvPicPr>
          <p:cNvPr id="4" name="Місце для вмісту 3" descr="бадминто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12879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5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Плавання </a:t>
            </a:r>
            <a:endParaRPr lang="uk-UA" dirty="0"/>
          </a:p>
        </p:txBody>
      </p:sp>
      <p:pic>
        <p:nvPicPr>
          <p:cNvPr id="4" name="Місце для вмісту 3" descr="плава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8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Заняття йогою</a:t>
            </a:r>
            <a:endParaRPr lang="uk-UA" dirty="0"/>
          </a:p>
        </p:txBody>
      </p:sp>
      <p:pic>
        <p:nvPicPr>
          <p:cNvPr id="4" name="Місце для вмісту 3" descr="йог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0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Велоспорт </a:t>
            </a:r>
            <a:endParaRPr lang="uk-UA" dirty="0"/>
          </a:p>
        </p:txBody>
      </p:sp>
      <p:pic>
        <p:nvPicPr>
          <p:cNvPr id="4" name="Місце для вмісту 3" descr="велоспор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1"/>
            <a:ext cx="734481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Виховання майбутніх чемпіонів</a:t>
            </a:r>
            <a:endParaRPr lang="uk-UA" dirty="0"/>
          </a:p>
        </p:txBody>
      </p:sp>
      <p:pic>
        <p:nvPicPr>
          <p:cNvPr id="4" name="Місце для вмісту 3" descr="https://i1.wp.com/olympiady.ru/olgames/img/2012/News/China/deti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8883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7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>Дітей </a:t>
            </a:r>
            <a:r>
              <a:rPr lang="uk-UA" sz="2700" dirty="0"/>
              <a:t>забирають з сімей у віці  4-6 років. Відбір в дитячі спортивні школи проводять найжорстокіший: до тренувань залучають тільки потужних і сильних , в кого видно потенціал вже з самого раннього віку. Китайські спортсмени тренуються 6 днів на тиждень по 4-6 годин, відпрацьовуючи всі вправи до автоматизму.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 descr="https://i0.wp.com/olympiady.ru/olgames/img/2012/News/China/deti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92896"/>
            <a:ext cx="6487368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3"/>
          </a:xfrm>
        </p:spPr>
        <p:txBody>
          <a:bodyPr/>
          <a:lstStyle/>
          <a:p>
            <a:r>
              <a:rPr lang="uk-UA" dirty="0" err="1" smtClean="0"/>
              <a:t>китай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 Китай - третья по величине стран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0444"/>
            <a:ext cx="770485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3688" y="29752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Китай – третя за розмірами країна . Населення Китаю </a:t>
            </a:r>
            <a:r>
              <a:rPr lang="uk-UA" dirty="0"/>
              <a:t>1 375 137 </a:t>
            </a:r>
            <a:r>
              <a:rPr lang="uk-UA" dirty="0" smtClean="0"/>
              <a:t>837 чол. </a:t>
            </a:r>
          </a:p>
          <a:p>
            <a:r>
              <a:rPr lang="uk-UA" dirty="0" smtClean="0"/>
              <a:t>Кожен п'ятий житель планети – китаєць.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95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2000" dirty="0"/>
          </a:p>
        </p:txBody>
      </p:sp>
      <p:pic>
        <p:nvPicPr>
          <p:cNvPr id="4" name="Місце для вмісту 3" descr="https://i2.wp.com/olympiady.ru/olgames/img/2012/News/China/deti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76250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0.wp.com/olympiady.ru/olgames/img/2012/News/China/deti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24036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4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 </a:t>
            </a:r>
            <a:r>
              <a:rPr lang="uk-UA" sz="3600" dirty="0"/>
              <a:t>З</a:t>
            </a:r>
            <a:r>
              <a:rPr lang="uk-UA" sz="3600" dirty="0" smtClean="0"/>
              <a:t>літ китайського спорту розпочався у другій половині 90-х років. У Сіднеї (2000 рік) у Піднебесній було вже 28 золотих медалей, а в 2008 році в Пекіні - 51 золота медаль. За цим показником Китай посів перше місце, обігнавши своїх головних конкурентів - США (36 медалей) і Росію (23 медалі).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3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Китай </a:t>
            </a:r>
            <a:r>
              <a:rPr lang="uk-UA" sz="3600" dirty="0"/>
              <a:t>сьогодні впевнено лідирує в «медальному заліку» Олімпійських ігор.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Піднебесна готується до зимової Олімпіади в Пекіні в 2022 р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Місце для вмісту 3" descr="https://i1.wp.com/olympiady.ru/olgames/img/2012/News/China/deti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77" y="2348880"/>
            <a:ext cx="6298867" cy="377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3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63717"/>
            <a:ext cx="2808312" cy="305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18" y="290614"/>
            <a:ext cx="4264230" cy="285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 Бойові мистецтва - традиційний і найдавніший вид спорту  в Китаї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монах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63284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1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Головними </a:t>
            </a:r>
            <a:r>
              <a:rPr lang="uk-UA" sz="3600" dirty="0"/>
              <a:t>національними спортивно-бойовими напрямками </a:t>
            </a:r>
            <a:r>
              <a:rPr lang="uk-UA" sz="3600" dirty="0" smtClean="0"/>
              <a:t>є</a:t>
            </a:r>
            <a:br>
              <a:rPr lang="uk-UA" sz="3600" dirty="0" smtClean="0"/>
            </a:br>
            <a:r>
              <a:rPr lang="uk-UA" sz="3600" dirty="0" smtClean="0"/>
              <a:t> </a:t>
            </a:r>
            <a:r>
              <a:rPr lang="uk-UA" sz="3600" b="1" dirty="0" err="1"/>
              <a:t>ушу</a:t>
            </a:r>
            <a:r>
              <a:rPr lang="uk-UA" sz="3600" b="1" dirty="0"/>
              <a:t>, </a:t>
            </a:r>
            <a:r>
              <a:rPr lang="uk-UA" sz="3600" b="1" dirty="0" err="1"/>
              <a:t>тайцзицюань</a:t>
            </a:r>
            <a:r>
              <a:rPr lang="uk-UA" sz="3600" b="1" dirty="0"/>
              <a:t> і </a:t>
            </a:r>
            <a:r>
              <a:rPr lang="uk-UA" sz="3600" b="1" dirty="0" err="1"/>
              <a:t>цигун</a:t>
            </a:r>
            <a:r>
              <a:rPr lang="uk-UA" sz="3600" b="1" dirty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 descr="на улиц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20879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Мистецтво </a:t>
            </a:r>
            <a:r>
              <a:rPr lang="uk-UA" dirty="0" err="1"/>
              <a:t>ушу</a:t>
            </a:r>
            <a:r>
              <a:rPr lang="uk-UA" dirty="0"/>
              <a:t>, 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часто </a:t>
            </a:r>
            <a:r>
              <a:rPr lang="uk-UA" dirty="0"/>
              <a:t>ототожнюють з </a:t>
            </a:r>
            <a:r>
              <a:rPr lang="uk-UA" dirty="0" err="1"/>
              <a:t>кунг-фу</a:t>
            </a:r>
            <a:endParaRPr lang="uk-UA" dirty="0"/>
          </a:p>
        </p:txBody>
      </p:sp>
      <p:pic>
        <p:nvPicPr>
          <p:cNvPr id="4" name="Місце для вмісту 3" descr="шаолин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16881"/>
            <a:ext cx="6985000" cy="42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3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/>
              <a:t>Тайцзицюань</a:t>
            </a:r>
            <a:r>
              <a:rPr lang="uk-UA" sz="3200" b="1" dirty="0"/>
              <a:t> </a:t>
            </a:r>
            <a:r>
              <a:rPr lang="uk-UA" sz="3200" dirty="0"/>
              <a:t>поєднує в собі елементи </a:t>
            </a:r>
            <a:r>
              <a:rPr lang="uk-UA" sz="3200" dirty="0" err="1"/>
              <a:t>ушу</a:t>
            </a:r>
            <a:r>
              <a:rPr lang="uk-UA" sz="3200" dirty="0"/>
              <a:t> і особливої гімнастики, яка практикує дихання. </a:t>
            </a:r>
          </a:p>
        </p:txBody>
      </p:sp>
      <p:pic>
        <p:nvPicPr>
          <p:cNvPr id="4" name="Місце для вмісту 3" descr="китайская гимнасти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32847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3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Цигун</a:t>
            </a:r>
            <a:r>
              <a:rPr lang="ru-RU" sz="2400" dirty="0" smtClean="0"/>
              <a:t> -  </a:t>
            </a:r>
            <a:r>
              <a:rPr lang="ru-RU" sz="2400" dirty="0" err="1" smtClean="0"/>
              <a:t>гімнастика</a:t>
            </a:r>
            <a:r>
              <a:rPr lang="ru-RU" sz="2400" dirty="0" smtClean="0"/>
              <a:t>,  </a:t>
            </a:r>
            <a:r>
              <a:rPr lang="ru-RU" sz="2400" dirty="0" err="1" smtClean="0"/>
              <a:t>побудована</a:t>
            </a:r>
            <a:r>
              <a:rPr lang="ru-RU" sz="2400" dirty="0" smtClean="0"/>
              <a:t> на принципах правильного </a:t>
            </a:r>
            <a:r>
              <a:rPr lang="ru-RU" sz="2400" dirty="0" err="1" smtClean="0"/>
              <a:t>усвідомленого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дихання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вивільнення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ци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" name="Місце для вмісту 3" descr="гимнасти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9" y="1600200"/>
            <a:ext cx="792764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vatars.mds.yandex.net/get-direct/2079704/oKYsepTMadaY0qKdS6dH3Q/y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66429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9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Найпопулярніші </a:t>
            </a:r>
            <a:r>
              <a:rPr lang="uk-UA" sz="3600" b="1" dirty="0"/>
              <a:t>види спорту в </a:t>
            </a:r>
            <a:r>
              <a:rPr lang="uk-UA" sz="3600" b="1" dirty="0" smtClean="0"/>
              <a:t>Китаї</a:t>
            </a:r>
            <a:br>
              <a:rPr lang="uk-UA" sz="3600" b="1" dirty="0" smtClean="0"/>
            </a:br>
            <a:r>
              <a:rPr lang="uk-UA" sz="3600" b="1" dirty="0" err="1" smtClean="0"/>
              <a:t>Пінг-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понг</a:t>
            </a:r>
            <a:endParaRPr lang="uk-UA" sz="3600" dirty="0"/>
          </a:p>
        </p:txBody>
      </p:sp>
      <p:pic>
        <p:nvPicPr>
          <p:cNvPr id="4" name="Місце для вмісту 3" descr="настольный теннис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98477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157</Words>
  <Application>Microsoft Office PowerPoint</Application>
  <PresentationFormat>Екран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Популярні види спорту  в Китаї</vt:lpstr>
      <vt:lpstr>китай</vt:lpstr>
      <vt:lpstr>Презентація PowerPoint</vt:lpstr>
      <vt:lpstr> Бойові мистецтва - традиційний і найдавніший вид спорту  в Китаї</vt:lpstr>
      <vt:lpstr> Головними національними спортивно-бойовими напрямками є  ушу, тайцзицюань і цигун. </vt:lpstr>
      <vt:lpstr>Мистецтво ушу,   часто ототожнюють з кунг-фу</vt:lpstr>
      <vt:lpstr>Тайцзицюань поєднує в собі елементи ушу і особливої гімнастики, яка практикує дихання. </vt:lpstr>
      <vt:lpstr>Цигун -  гімнастика,  побудована на принципах правильного усвідомленого дихання і вивільнення енергії ци.</vt:lpstr>
      <vt:lpstr>Найпопулярніші види спорту в Китаї Пінг- понг</vt:lpstr>
      <vt:lpstr> Баскетбол  другий за популярністю вид спорту </vt:lpstr>
      <vt:lpstr>Футбол </vt:lpstr>
      <vt:lpstr>Улюблений зимовий вид спорту</vt:lpstr>
      <vt:lpstr>Крім командних видів спорту в Китаї люблять біг</vt:lpstr>
      <vt:lpstr>Бадмінтон </vt:lpstr>
      <vt:lpstr>Плавання </vt:lpstr>
      <vt:lpstr>Заняття йогою</vt:lpstr>
      <vt:lpstr>Велоспорт </vt:lpstr>
      <vt:lpstr>Виховання майбутніх чемпіонів</vt:lpstr>
      <vt:lpstr>  Дітей забирають з сімей у віці  4-6 років. Відбір в дитячі спортивні школи проводять найжорстокіший: до тренувань залучають тільки потужних і сильних , в кого видно потенціал вже з самого раннього віку. Китайські спортсмени тренуються 6 днів на тиждень по 4-6 годин, відпрацьовуючи всі вправи до автоматизму. </vt:lpstr>
      <vt:lpstr>Презентація PowerPoint</vt:lpstr>
      <vt:lpstr> Зліт китайського спорту розпочався у другій половині 90-х років. У Сіднеї (2000 рік) у Піднебесній було вже 28 золотих медалей, а в 2008 році в Пекіні - 51 золота медаль. За цим показником Китай посів перше місце, обігнавши своїх головних конкурентів - США (36 медалей) і Росію (23 медалі).</vt:lpstr>
      <vt:lpstr> Китай сьогодні впевнено лідирує в «медальному заліку» Олімпійських ігор. Піднебесна готується до зимової Олімпіади в Пекіні в 2022 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Тетяна Михайлівна</dc:creator>
  <cp:lastModifiedBy>Тетяна Михайлівна</cp:lastModifiedBy>
  <cp:revision>17</cp:revision>
  <dcterms:created xsi:type="dcterms:W3CDTF">2020-12-13T12:30:11Z</dcterms:created>
  <dcterms:modified xsi:type="dcterms:W3CDTF">2020-12-15T07:56:34Z</dcterms:modified>
</cp:coreProperties>
</file>